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66" r:id="rId4"/>
    <p:sldId id="257" r:id="rId5"/>
    <p:sldId id="267" r:id="rId6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04" autoAdjust="0"/>
    <p:restoredTop sz="95256" autoAdjust="0"/>
  </p:normalViewPr>
  <p:slideViewPr>
    <p:cSldViewPr snapToGrid="0">
      <p:cViewPr varScale="1">
        <p:scale>
          <a:sx n="79" d="100"/>
          <a:sy n="79" d="100"/>
        </p:scale>
        <p:origin x="11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4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701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B2341-C083-27CA-3555-469E2C15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AA0D3B-1142-60EC-AF52-C5BF273D0A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683BCF9-E1CE-F81F-16CF-3A8E8B3BE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315184C-07E6-5755-4815-4FBB0147AC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5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399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27.03.2024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5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png"/><Relationship Id="rId5" Type="http://schemas.openxmlformats.org/officeDocument/2006/relationships/image" Target="../media/image2.emf"/><Relationship Id="rId15" Type="http://schemas.openxmlformats.org/officeDocument/2006/relationships/image" Target="../media/image6.e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emf"/><Relationship Id="rId4" Type="http://schemas.openxmlformats.org/officeDocument/2006/relationships/image" Target="../media/image10.e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507788"/>
            <a:ext cx="11454580" cy="2907628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4.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Основні алгоритми обробки інформації у ПНК</a:t>
            </a: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2FCF6-B557-A000-29FA-8E651DE7F2C7}"/>
              </a:ext>
            </a:extLst>
          </p:cNvPr>
          <p:cNvSpPr txBox="1"/>
          <p:nvPr/>
        </p:nvSpPr>
        <p:spPr>
          <a:xfrm>
            <a:off x="7654463" y="3253227"/>
            <a:ext cx="854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ФНЧ: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3" name="Об'єкт 62">
            <a:extLst>
              <a:ext uri="{FF2B5EF4-FFF2-40B4-BE49-F238E27FC236}">
                <a16:creationId xmlns:a16="http://schemas.microsoft.com/office/drawing/2014/main" id="{44BF4442-DCD0-C8EE-2C77-E6D503F79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925891"/>
              </p:ext>
            </p:extLst>
          </p:nvPr>
        </p:nvGraphicFramePr>
        <p:xfrm>
          <a:off x="876660" y="743395"/>
          <a:ext cx="5256521" cy="293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838665" imgH="2720434" progId="Visio.Drawing.11">
                  <p:embed/>
                </p:oleObj>
              </mc:Choice>
              <mc:Fallback>
                <p:oleObj r:id="rId2" imgW="4838665" imgH="2720434" progId="Visio.Drawing.11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660" y="743395"/>
                        <a:ext cx="5256521" cy="29361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" name="Об'єкт 1023">
            <a:extLst>
              <a:ext uri="{FF2B5EF4-FFF2-40B4-BE49-F238E27FC236}">
                <a16:creationId xmlns:a16="http://schemas.microsoft.com/office/drawing/2014/main" id="{FF590C6E-C2E5-B414-7830-9D6B6B20A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820130"/>
              </p:ext>
            </p:extLst>
          </p:nvPr>
        </p:nvGraphicFramePr>
        <p:xfrm>
          <a:off x="7301099" y="743395"/>
          <a:ext cx="3574917" cy="42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7015" imgH="295190" progId="Equation.DSMT4">
                  <p:embed/>
                </p:oleObj>
              </mc:Choice>
              <mc:Fallback>
                <p:oleObj name="Equation" r:id="rId4" imgW="2467015" imgH="2951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01099" y="743395"/>
                        <a:ext cx="3574917" cy="427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" name="Об'єкт 1024">
            <a:extLst>
              <a:ext uri="{FF2B5EF4-FFF2-40B4-BE49-F238E27FC236}">
                <a16:creationId xmlns:a16="http://schemas.microsoft.com/office/drawing/2014/main" id="{DCEBF798-5660-9D4A-62C4-B23132E311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043914"/>
              </p:ext>
            </p:extLst>
          </p:nvPr>
        </p:nvGraphicFramePr>
        <p:xfrm>
          <a:off x="7654463" y="4999078"/>
          <a:ext cx="2944720" cy="461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66706" imgH="323989" progId="Equation.DSMT4">
                  <p:embed/>
                </p:oleObj>
              </mc:Choice>
              <mc:Fallback>
                <p:oleObj name="Equation" r:id="rId6" imgW="2066706" imgH="3239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54463" y="4999078"/>
                        <a:ext cx="2944720" cy="461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Об'єкт 1031">
            <a:extLst>
              <a:ext uri="{FF2B5EF4-FFF2-40B4-BE49-F238E27FC236}">
                <a16:creationId xmlns:a16="http://schemas.microsoft.com/office/drawing/2014/main" id="{FB750E86-EFC6-9A42-BD0E-AD19A2A30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950526"/>
              </p:ext>
            </p:extLst>
          </p:nvPr>
        </p:nvGraphicFramePr>
        <p:xfrm>
          <a:off x="7301099" y="5822302"/>
          <a:ext cx="3842317" cy="42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291960" progId="Equation.DSMT4">
                  <p:embed/>
                </p:oleObj>
              </mc:Choice>
              <mc:Fallback>
                <p:oleObj name="Equation" r:id="rId8" imgW="26161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01099" y="5822302"/>
                        <a:ext cx="3842317" cy="427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35" name="TextBox 1034">
                <a:extLst>
                  <a:ext uri="{FF2B5EF4-FFF2-40B4-BE49-F238E27FC236}">
                    <a16:creationId xmlns:a16="http://schemas.microsoft.com/office/drawing/2014/main" id="{FC97A13E-28D7-54F5-C79A-996930458FEA}"/>
                  </a:ext>
                </a:extLst>
              </p:cNvPr>
              <p:cNvSpPr txBox="1"/>
              <p:nvPr/>
            </p:nvSpPr>
            <p:spPr>
              <a:xfrm>
                <a:off x="8382970" y="3108187"/>
                <a:ext cx="1660998" cy="659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UA" b="1" i="1" smtClean="0"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ru-UA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d>
                      <m:r>
                        <a:rPr lang="ru-UA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𝑻𝒑</m:t>
                          </m:r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UA" b="1" dirty="0"/>
              </a:p>
            </p:txBody>
          </p:sp>
        </mc:Choice>
        <mc:Fallback xmlns="">
          <p:sp>
            <p:nvSpPr>
              <p:cNvPr id="1035" name="TextBox 1034">
                <a:extLst>
                  <a:ext uri="{FF2B5EF4-FFF2-40B4-BE49-F238E27FC236}">
                    <a16:creationId xmlns:a16="http://schemas.microsoft.com/office/drawing/2014/main" id="{FC97A13E-28D7-54F5-C79A-99693045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970" y="3108187"/>
                <a:ext cx="1660998" cy="65941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5" name="TextBox 1044">
                <a:extLst>
                  <a:ext uri="{FF2B5EF4-FFF2-40B4-BE49-F238E27FC236}">
                    <a16:creationId xmlns:a16="http://schemas.microsoft.com/office/drawing/2014/main" id="{8B43291B-90AC-A973-09FB-0C8DF2897AA0}"/>
                  </a:ext>
                </a:extLst>
              </p:cNvPr>
              <p:cNvSpPr txBox="1"/>
              <p:nvPr/>
            </p:nvSpPr>
            <p:spPr>
              <a:xfrm>
                <a:off x="8134358" y="3848245"/>
                <a:ext cx="2526760" cy="6575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UA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ru-UA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UA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</m:d>
                        </m:e>
                      </m:d>
                      <m:r>
                        <a:rPr lang="ru-UA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𝑻𝒑</m:t>
                          </m:r>
                        </m:num>
                        <m:den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𝑻𝒑</m:t>
                          </m:r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UA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UA" b="1" dirty="0"/>
              </a:p>
            </p:txBody>
          </p:sp>
        </mc:Choice>
        <mc:Fallback xmlns="">
          <p:sp>
            <p:nvSpPr>
              <p:cNvPr id="1045" name="TextBox 1044">
                <a:extLst>
                  <a:ext uri="{FF2B5EF4-FFF2-40B4-BE49-F238E27FC236}">
                    <a16:creationId xmlns:a16="http://schemas.microsoft.com/office/drawing/2014/main" id="{8B43291B-90AC-A973-09FB-0C8DF2897A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358" y="3848245"/>
                <a:ext cx="2526760" cy="65755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0" name="TextBox 1049">
            <a:extLst>
              <a:ext uri="{FF2B5EF4-FFF2-40B4-BE49-F238E27FC236}">
                <a16:creationId xmlns:a16="http://schemas.microsoft.com/office/drawing/2014/main" id="{3F87DC88-5218-A4DE-1F9A-68474C5FF299}"/>
              </a:ext>
            </a:extLst>
          </p:cNvPr>
          <p:cNvSpPr txBox="1"/>
          <p:nvPr/>
        </p:nvSpPr>
        <p:spPr>
          <a:xfrm>
            <a:off x="7654463" y="3992355"/>
            <a:ext cx="854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>
                <a:latin typeface="Arial" panose="020B0604020202020204" pitchFamily="34" charset="0"/>
                <a:cs typeface="Times New Roman" panose="02020603050405020304" pitchFamily="18" charset="0"/>
              </a:rPr>
              <a:t>ФВЧ</a:t>
            </a:r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54" name="Об'єкт 1053">
            <a:extLst>
              <a:ext uri="{FF2B5EF4-FFF2-40B4-BE49-F238E27FC236}">
                <a16:creationId xmlns:a16="http://schemas.microsoft.com/office/drawing/2014/main" id="{03C749CC-B08A-5E94-94A4-96B25077B0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880997"/>
              </p:ext>
            </p:extLst>
          </p:nvPr>
        </p:nvGraphicFramePr>
        <p:xfrm>
          <a:off x="1440996" y="4197217"/>
          <a:ext cx="4060893" cy="2416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4788713" imgH="2867863" progId="Visio.Drawing.11">
                  <p:embed/>
                </p:oleObj>
              </mc:Choice>
              <mc:Fallback>
                <p:oleObj r:id="rId12" imgW="4788713" imgH="2867863" progId="Visio.Drawing.11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996" y="4197217"/>
                        <a:ext cx="4060893" cy="24166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Об'єкт 1067">
            <a:extLst>
              <a:ext uri="{FF2B5EF4-FFF2-40B4-BE49-F238E27FC236}">
                <a16:creationId xmlns:a16="http://schemas.microsoft.com/office/drawing/2014/main" id="{DF056645-1C35-D8D7-0134-E060A055C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988142"/>
              </p:ext>
            </p:extLst>
          </p:nvPr>
        </p:nvGraphicFramePr>
        <p:xfrm>
          <a:off x="7440207" y="1596259"/>
          <a:ext cx="276191" cy="359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35" imgH="247671" progId="Equation.DSMT4">
                  <p:embed/>
                </p:oleObj>
              </mc:Choice>
              <mc:Fallback>
                <p:oleObj name="Equation" r:id="rId14" imgW="190435" imgH="2476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440207" y="1596259"/>
                        <a:ext cx="276191" cy="359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Об'єкт 1068">
            <a:extLst>
              <a:ext uri="{FF2B5EF4-FFF2-40B4-BE49-F238E27FC236}">
                <a16:creationId xmlns:a16="http://schemas.microsoft.com/office/drawing/2014/main" id="{149145E3-2C76-9DCB-AF70-B0169C3C7E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563013"/>
              </p:ext>
            </p:extLst>
          </p:nvPr>
        </p:nvGraphicFramePr>
        <p:xfrm>
          <a:off x="7440207" y="2194837"/>
          <a:ext cx="312512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15" imgH="247671" progId="Equation.DSMT4">
                  <p:embed/>
                </p:oleObj>
              </mc:Choice>
              <mc:Fallback>
                <p:oleObj name="Equation" r:id="rId16" imgW="209515" imgH="2476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440207" y="2194837"/>
                        <a:ext cx="312512" cy="36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0" name="TextBox 1069">
            <a:extLst>
              <a:ext uri="{FF2B5EF4-FFF2-40B4-BE49-F238E27FC236}">
                <a16:creationId xmlns:a16="http://schemas.microsoft.com/office/drawing/2014/main" id="{1A1FBE7A-3EC7-48E1-2D17-C8459A01360E}"/>
              </a:ext>
            </a:extLst>
          </p:cNvPr>
          <p:cNvSpPr txBox="1"/>
          <p:nvPr/>
        </p:nvSpPr>
        <p:spPr>
          <a:xfrm>
            <a:off x="7752719" y="1568319"/>
            <a:ext cx="2944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- низькочастотний шум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1" name="TextBox 1070">
            <a:extLst>
              <a:ext uri="{FF2B5EF4-FFF2-40B4-BE49-F238E27FC236}">
                <a16:creationId xmlns:a16="http://schemas.microsoft.com/office/drawing/2014/main" id="{63540626-EA64-1F02-2077-04DB021F844C}"/>
              </a:ext>
            </a:extLst>
          </p:cNvPr>
          <p:cNvSpPr txBox="1"/>
          <p:nvPr/>
        </p:nvSpPr>
        <p:spPr>
          <a:xfrm>
            <a:off x="7752719" y="2162408"/>
            <a:ext cx="2944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- високочастотний шум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2" name="TextBox 1071">
            <a:extLst>
              <a:ext uri="{FF2B5EF4-FFF2-40B4-BE49-F238E27FC236}">
                <a16:creationId xmlns:a16="http://schemas.microsoft.com/office/drawing/2014/main" id="{2D331FFF-9F98-4CC9-3133-BE807FDFA016}"/>
              </a:ext>
            </a:extLst>
          </p:cNvPr>
          <p:cNvSpPr txBox="1"/>
          <p:nvPr/>
        </p:nvSpPr>
        <p:spPr>
          <a:xfrm>
            <a:off x="2018807" y="140929"/>
            <a:ext cx="2950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Arial" panose="020B0604020202020204" pitchFamily="34" charset="0"/>
                <a:cs typeface="Times New Roman" panose="02020603050405020304" pitchFamily="18" charset="0"/>
              </a:rPr>
              <a:t>Схема компенсації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1938E-FFB3-C7EF-583C-FA35F9FBE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D6DF2A0-932C-4FCD-0CE0-05F950B1F8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4003" y="2011216"/>
            <a:ext cx="7498850" cy="2983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Об'єкт 2">
            <a:extLst>
              <a:ext uri="{FF2B5EF4-FFF2-40B4-BE49-F238E27FC236}">
                <a16:creationId xmlns:a16="http://schemas.microsoft.com/office/drawing/2014/main" id="{5B8F082E-B8FE-1CC4-B8C8-F8EB25C076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360874"/>
              </p:ext>
            </p:extLst>
          </p:nvPr>
        </p:nvGraphicFramePr>
        <p:xfrm>
          <a:off x="2882791" y="503744"/>
          <a:ext cx="631031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10911" imgH="867271" progId="Equation.DSMT4">
                  <p:embed/>
                </p:oleObj>
              </mc:Choice>
              <mc:Fallback>
                <p:oleObj name="Equation" r:id="rId3" imgW="6310911" imgH="8672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2791" y="503744"/>
                        <a:ext cx="6310313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52541FC-6264-B996-8CAC-9404F39327A6}"/>
              </a:ext>
            </a:extLst>
          </p:cNvPr>
          <p:cNvSpPr txBox="1"/>
          <p:nvPr/>
        </p:nvSpPr>
        <p:spPr>
          <a:xfrm>
            <a:off x="2311056" y="752465"/>
            <a:ext cx="600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D =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86206-8AB5-561A-E64E-8E9F3E16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'єкт 4">
            <a:extLst>
              <a:ext uri="{FF2B5EF4-FFF2-40B4-BE49-F238E27FC236}">
                <a16:creationId xmlns:a16="http://schemas.microsoft.com/office/drawing/2014/main" id="{4F1D64D6-2300-78E6-875B-FA6EF9D445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814132"/>
              </p:ext>
            </p:extLst>
          </p:nvPr>
        </p:nvGraphicFramePr>
        <p:xfrm>
          <a:off x="363249" y="320013"/>
          <a:ext cx="6652929" cy="230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585972" imgH="1247851" progId="Visio.Drawing.11">
                  <p:embed/>
                </p:oleObj>
              </mc:Choice>
              <mc:Fallback>
                <p:oleObj r:id="rId3" imgW="3585972" imgH="124785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9" y="320013"/>
                        <a:ext cx="6652929" cy="2305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'єкт 5">
            <a:extLst>
              <a:ext uri="{FF2B5EF4-FFF2-40B4-BE49-F238E27FC236}">
                <a16:creationId xmlns:a16="http://schemas.microsoft.com/office/drawing/2014/main" id="{1C0319F6-83B8-335F-23D4-3A2C95D21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381430"/>
              </p:ext>
            </p:extLst>
          </p:nvPr>
        </p:nvGraphicFramePr>
        <p:xfrm>
          <a:off x="7516425" y="974005"/>
          <a:ext cx="3811149" cy="498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19291" imgH="343068" progId="Equation.DSMT4">
                  <p:embed/>
                </p:oleObj>
              </mc:Choice>
              <mc:Fallback>
                <p:oleObj name="Equation" r:id="rId5" imgW="2619291" imgH="34306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16425" y="974005"/>
                        <a:ext cx="3811149" cy="498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'єкт 8">
            <a:extLst>
              <a:ext uri="{FF2B5EF4-FFF2-40B4-BE49-F238E27FC236}">
                <a16:creationId xmlns:a16="http://schemas.microsoft.com/office/drawing/2014/main" id="{7A164FD7-C274-D002-B581-3F585A904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472505"/>
              </p:ext>
            </p:extLst>
          </p:nvPr>
        </p:nvGraphicFramePr>
        <p:xfrm>
          <a:off x="698459" y="3190671"/>
          <a:ext cx="5982510" cy="3259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493971" imgH="2448763" progId="Visio.Drawing.11">
                  <p:embed/>
                </p:oleObj>
              </mc:Choice>
              <mc:Fallback>
                <p:oleObj r:id="rId7" imgW="4493971" imgH="2448763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459" y="3190671"/>
                        <a:ext cx="5982510" cy="32595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73C6E82-4209-108C-FFF8-D3A2D67AF1CD}"/>
              </a:ext>
            </a:extLst>
          </p:cNvPr>
          <p:cNvSpPr txBox="1"/>
          <p:nvPr/>
        </p:nvSpPr>
        <p:spPr>
          <a:xfrm>
            <a:off x="4045501" y="3442916"/>
            <a:ext cx="750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ФНЧ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C4B40B-E013-9A7E-211A-C728E48A9133}"/>
              </a:ext>
            </a:extLst>
          </p:cNvPr>
          <p:cNvSpPr txBox="1"/>
          <p:nvPr/>
        </p:nvSpPr>
        <p:spPr>
          <a:xfrm>
            <a:off x="4045501" y="5782245"/>
            <a:ext cx="750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ФВЧ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Об'єкт 11">
            <a:extLst>
              <a:ext uri="{FF2B5EF4-FFF2-40B4-BE49-F238E27FC236}">
                <a16:creationId xmlns:a16="http://schemas.microsoft.com/office/drawing/2014/main" id="{54C2F7B0-1519-D5E5-3A0E-DA636E41E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669286"/>
              </p:ext>
            </p:extLst>
          </p:nvPr>
        </p:nvGraphicFramePr>
        <p:xfrm>
          <a:off x="7860374" y="4590833"/>
          <a:ext cx="2829228" cy="459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19392" imgH="295190" progId="Equation.DSMT4">
                  <p:embed/>
                </p:oleObj>
              </mc:Choice>
              <mc:Fallback>
                <p:oleObj name="Equation" r:id="rId9" imgW="1819392" imgH="2951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60374" y="4590833"/>
                        <a:ext cx="2829228" cy="459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434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4F18D-62AD-915F-CE82-35921816E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'єкт 4">
            <a:extLst>
              <a:ext uri="{FF2B5EF4-FFF2-40B4-BE49-F238E27FC236}">
                <a16:creationId xmlns:a16="http://schemas.microsoft.com/office/drawing/2014/main" id="{AAA5B6C3-822B-0707-280C-6905B1FE06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780669"/>
              </p:ext>
            </p:extLst>
          </p:nvPr>
        </p:nvGraphicFramePr>
        <p:xfrm>
          <a:off x="3527897" y="1034921"/>
          <a:ext cx="5136205" cy="3014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162044" imgH="2448763" progId="Visio.Drawing.11">
                  <p:embed/>
                </p:oleObj>
              </mc:Choice>
              <mc:Fallback>
                <p:oleObj r:id="rId3" imgW="4162044" imgH="2448763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897" y="1034921"/>
                        <a:ext cx="5136205" cy="3014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321030B-30BC-79B7-B66F-8055A9AAF24F}"/>
              </a:ext>
            </a:extLst>
          </p:cNvPr>
          <p:cNvSpPr txBox="1"/>
          <p:nvPr/>
        </p:nvSpPr>
        <p:spPr>
          <a:xfrm>
            <a:off x="4704341" y="330065"/>
            <a:ext cx="27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Arial" panose="020B0604020202020204" pitchFamily="34" charset="0"/>
                <a:cs typeface="Times New Roman" panose="02020603050405020304" pitchFamily="18" charset="0"/>
              </a:rPr>
              <a:t>Схема фільтрації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'єкт 6">
            <a:extLst>
              <a:ext uri="{FF2B5EF4-FFF2-40B4-BE49-F238E27FC236}">
                <a16:creationId xmlns:a16="http://schemas.microsoft.com/office/drawing/2014/main" id="{17BF1FF6-FEB5-1E9B-ABD0-F7BAA32801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524980"/>
              </p:ext>
            </p:extLst>
          </p:nvPr>
        </p:nvGraphicFramePr>
        <p:xfrm>
          <a:off x="766662" y="4466550"/>
          <a:ext cx="4252810" cy="436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76325" imgH="295190" progId="Equation.DSMT4">
                  <p:embed/>
                </p:oleObj>
              </mc:Choice>
              <mc:Fallback>
                <p:oleObj name="Equation" r:id="rId5" imgW="2876325" imgH="29519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6662" y="4466550"/>
                        <a:ext cx="4252810" cy="436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'єкт 7">
            <a:extLst>
              <a:ext uri="{FF2B5EF4-FFF2-40B4-BE49-F238E27FC236}">
                <a16:creationId xmlns:a16="http://schemas.microsoft.com/office/drawing/2014/main" id="{76684ECA-9CA1-8EB6-0FA0-B4297B0CB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976716"/>
              </p:ext>
            </p:extLst>
          </p:nvPr>
        </p:nvGraphicFramePr>
        <p:xfrm>
          <a:off x="6454504" y="4458799"/>
          <a:ext cx="5325691" cy="45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90906" imgH="304909" progId="Equation.DSMT4">
                  <p:embed/>
                </p:oleObj>
              </mc:Choice>
              <mc:Fallback>
                <p:oleObj name="Equation" r:id="rId7" imgW="3590906" imgH="30490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54504" y="4458799"/>
                        <a:ext cx="5325691" cy="45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'єкт 8">
            <a:extLst>
              <a:ext uri="{FF2B5EF4-FFF2-40B4-BE49-F238E27FC236}">
                <a16:creationId xmlns:a16="http://schemas.microsoft.com/office/drawing/2014/main" id="{9CE2C81C-5AF9-8A43-E77B-0AE1874B4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752692"/>
              </p:ext>
            </p:extLst>
          </p:nvPr>
        </p:nvGraphicFramePr>
        <p:xfrm>
          <a:off x="1677214" y="5702558"/>
          <a:ext cx="2431706" cy="45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86041" imgH="276110" progId="Equation.DSMT4">
                  <p:embed/>
                </p:oleObj>
              </mc:Choice>
              <mc:Fallback>
                <p:oleObj name="Equation" r:id="rId9" imgW="1486041" imgH="2761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77214" y="5702558"/>
                        <a:ext cx="2431706" cy="45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1C5F3DD3-7384-3CF9-EFE6-26344DE6B5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700877"/>
              </p:ext>
            </p:extLst>
          </p:nvPr>
        </p:nvGraphicFramePr>
        <p:xfrm>
          <a:off x="5839649" y="5726962"/>
          <a:ext cx="4650632" cy="427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14793" imgH="304909" progId="Equation.DSMT4">
                  <p:embed/>
                </p:oleObj>
              </mc:Choice>
              <mc:Fallback>
                <p:oleObj name="Equation" r:id="rId11" imgW="3314793" imgH="30490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39649" y="5726962"/>
                        <a:ext cx="4650632" cy="427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1A6014F-4543-C468-D678-D121AF185ACA}"/>
              </a:ext>
            </a:extLst>
          </p:cNvPr>
          <p:cNvSpPr txBox="1"/>
          <p:nvPr/>
        </p:nvSpPr>
        <p:spPr>
          <a:xfrm>
            <a:off x="5475467" y="4500157"/>
            <a:ext cx="750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або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4F54A7-B88C-81CC-69F1-9C58E9528BB1}"/>
              </a:ext>
            </a:extLst>
          </p:cNvPr>
          <p:cNvSpPr txBox="1"/>
          <p:nvPr/>
        </p:nvSpPr>
        <p:spPr>
          <a:xfrm>
            <a:off x="4599167" y="5743916"/>
            <a:ext cx="750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Arial" panose="020B0604020202020204" pitchFamily="34" charset="0"/>
                <a:cs typeface="Times New Roman" panose="02020603050405020304" pitchFamily="18" charset="0"/>
              </a:rPr>
              <a:t>тоді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380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3830</TotalTime>
  <Words>40</Words>
  <Application>Microsoft Office PowerPoint</Application>
  <PresentationFormat>Широкий екран</PresentationFormat>
  <Paragraphs>16</Paragraphs>
  <Slides>5</Slides>
  <Notes>2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Тема Office</vt:lpstr>
      <vt:lpstr>Visio.Drawing.11</vt:lpstr>
      <vt:lpstr>Equation</vt:lpstr>
      <vt:lpstr>Лекція 4.  Основні алгоритми обробки інформації у ПНК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53</cp:revision>
  <dcterms:created xsi:type="dcterms:W3CDTF">2024-02-20T17:45:21Z</dcterms:created>
  <dcterms:modified xsi:type="dcterms:W3CDTF">2024-03-27T10:09:53Z</dcterms:modified>
</cp:coreProperties>
</file>