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5" r:id="rId3"/>
    <p:sldId id="269" r:id="rId4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5256" autoAdjust="0"/>
  </p:normalViewPr>
  <p:slideViewPr>
    <p:cSldViewPr snapToGrid="0">
      <p:cViewPr varScale="1">
        <p:scale>
          <a:sx n="79" d="100"/>
          <a:sy n="79" d="100"/>
        </p:scale>
        <p:origin x="11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01.05.2024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emf"/><Relationship Id="rId1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879018"/>
            <a:ext cx="11454580" cy="3099963"/>
          </a:xfrm>
        </p:spPr>
        <p:txBody>
          <a:bodyPr>
            <a:normAutofit fontScale="90000"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8.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900" dirty="0">
                <a:latin typeface="Arial" panose="020B0604020202020204" pitchFamily="34" charset="0"/>
                <a:cs typeface="Arial" panose="020B0604020202020204" pitchFamily="34" charset="0"/>
              </a:rPr>
              <a:t>Методи контролю датчиків і підсистем первинної навігаційної інформації систем орієнтації і навігації літальних апаратів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B1FA2B30-B496-23B0-C21F-CF366EACE061}"/>
              </a:ext>
            </a:extLst>
          </p:cNvPr>
          <p:cNvSpPr txBox="1"/>
          <p:nvPr/>
        </p:nvSpPr>
        <p:spPr>
          <a:xfrm>
            <a:off x="3611799" y="308753"/>
            <a:ext cx="49684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і діагностика ІНС</a:t>
            </a:r>
            <a:endParaRPr lang="ru-UA" sz="20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819DDD6-E7E6-6589-231F-CDA7A023F5C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9688" y="1498060"/>
            <a:ext cx="4211143" cy="3663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Об'єкт 6">
            <a:extLst>
              <a:ext uri="{FF2B5EF4-FFF2-40B4-BE49-F238E27FC236}">
                <a16:creationId xmlns:a16="http://schemas.microsoft.com/office/drawing/2014/main" id="{446CEA6C-E91E-6F1B-A194-BDF0D18F3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71555"/>
              </p:ext>
            </p:extLst>
          </p:nvPr>
        </p:nvGraphicFramePr>
        <p:xfrm>
          <a:off x="6950970" y="1905531"/>
          <a:ext cx="2861834" cy="2027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640" imgH="1269720" progId="Equation.DSMT4">
                  <p:embed/>
                </p:oleObj>
              </mc:Choice>
              <mc:Fallback>
                <p:oleObj name="Equation" r:id="rId3" imgW="1790640" imgH="1269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50970" y="1905531"/>
                        <a:ext cx="2861834" cy="20277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'єкт 10">
            <a:extLst>
              <a:ext uri="{FF2B5EF4-FFF2-40B4-BE49-F238E27FC236}">
                <a16:creationId xmlns:a16="http://schemas.microsoft.com/office/drawing/2014/main" id="{C150B251-5E10-E7DF-5504-AF27AA5D6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359383"/>
              </p:ext>
            </p:extLst>
          </p:nvPr>
        </p:nvGraphicFramePr>
        <p:xfrm>
          <a:off x="6950970" y="4224883"/>
          <a:ext cx="3258461" cy="2061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19291" imgH="1657381" progId="Equation.DSMT4">
                  <p:embed/>
                </p:oleObj>
              </mc:Choice>
              <mc:Fallback>
                <p:oleObj name="Equation" r:id="rId5" imgW="2619291" imgH="165738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50970" y="4224883"/>
                        <a:ext cx="3258461" cy="20617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'єкт 12">
            <a:extLst>
              <a:ext uri="{FF2B5EF4-FFF2-40B4-BE49-F238E27FC236}">
                <a16:creationId xmlns:a16="http://schemas.microsoft.com/office/drawing/2014/main" id="{5FD38BC2-107C-2FDB-E5AC-363B654BDF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410598"/>
              </p:ext>
            </p:extLst>
          </p:nvPr>
        </p:nvGraphicFramePr>
        <p:xfrm>
          <a:off x="7838008" y="1255924"/>
          <a:ext cx="1087757" cy="357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52380" imgH="247671" progId="Equation.DSMT4">
                  <p:embed/>
                </p:oleObj>
              </mc:Choice>
              <mc:Fallback>
                <p:oleObj name="Equation" r:id="rId7" imgW="752380" imgH="2476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38008" y="1255924"/>
                        <a:ext cx="1087757" cy="3579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4C4E67-14D0-8ED2-79EF-D1DD3E1514EF}"/>
              </a:ext>
            </a:extLst>
          </p:cNvPr>
          <p:cNvSpPr txBox="1"/>
          <p:nvPr/>
        </p:nvSpPr>
        <p:spPr>
          <a:xfrm>
            <a:off x="1852689" y="280149"/>
            <a:ext cx="848662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і діагностика ДКШ при їх дуальній системі включення</a:t>
            </a:r>
            <a:endParaRPr lang="ru-UA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79DEA3-F89C-1291-6EF0-9FA963E3A7A6}"/>
              </a:ext>
            </a:extLst>
          </p:cNvPr>
          <p:cNvSpPr txBox="1"/>
          <p:nvPr/>
        </p:nvSpPr>
        <p:spPr>
          <a:xfrm>
            <a:off x="1051588" y="931863"/>
            <a:ext cx="9532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ДКШ1 «жорстко» включений у схему 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автопілота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ДКШ2 знаходиться у гарячому резерві.</a:t>
            </a:r>
            <a:endParaRPr lang="uk-UA" dirty="0"/>
          </a:p>
        </p:txBody>
      </p:sp>
      <p:graphicFrame>
        <p:nvGraphicFramePr>
          <p:cNvPr id="5" name="Об'єкт 4">
            <a:extLst>
              <a:ext uri="{FF2B5EF4-FFF2-40B4-BE49-F238E27FC236}">
                <a16:creationId xmlns:a16="http://schemas.microsoft.com/office/drawing/2014/main" id="{05848C50-700F-89FA-C124-4DB189F936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103188"/>
              </p:ext>
            </p:extLst>
          </p:nvPr>
        </p:nvGraphicFramePr>
        <p:xfrm>
          <a:off x="1051588" y="1980818"/>
          <a:ext cx="6098598" cy="3267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265243" imgH="2826910" progId="Visio.Drawing.15">
                  <p:embed/>
                </p:oleObj>
              </mc:Choice>
              <mc:Fallback>
                <p:oleObj r:id="rId2" imgW="5265243" imgH="282691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1588" y="1980818"/>
                        <a:ext cx="6098598" cy="3267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'єкт 6">
            <a:extLst>
              <a:ext uri="{FF2B5EF4-FFF2-40B4-BE49-F238E27FC236}">
                <a16:creationId xmlns:a16="http://schemas.microsoft.com/office/drawing/2014/main" id="{885F4568-AC04-19BA-7AD7-4F213639E4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346522"/>
              </p:ext>
            </p:extLst>
          </p:nvPr>
        </p:nvGraphicFramePr>
        <p:xfrm>
          <a:off x="8902877" y="1569378"/>
          <a:ext cx="1439086" cy="75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6167" imgH="666696" progId="Equation.DSMT4">
                  <p:embed/>
                </p:oleObj>
              </mc:Choice>
              <mc:Fallback>
                <p:oleObj name="Equation" r:id="rId4" imgW="1276167" imgH="66669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902877" y="1569378"/>
                        <a:ext cx="1439086" cy="751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'єкт 7">
            <a:extLst>
              <a:ext uri="{FF2B5EF4-FFF2-40B4-BE49-F238E27FC236}">
                <a16:creationId xmlns:a16="http://schemas.microsoft.com/office/drawing/2014/main" id="{452BA1E2-6C3F-7695-FD9F-53147974DA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092755"/>
              </p:ext>
            </p:extLst>
          </p:nvPr>
        </p:nvGraphicFramePr>
        <p:xfrm>
          <a:off x="8742131" y="2609112"/>
          <a:ext cx="1755269" cy="380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5401" imgH="323989" progId="Equation.DSMT4">
                  <p:embed/>
                </p:oleObj>
              </mc:Choice>
              <mc:Fallback>
                <p:oleObj name="Equation" r:id="rId6" imgW="1495401" imgH="3239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742131" y="2609112"/>
                        <a:ext cx="1755269" cy="3801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'єкт 8">
            <a:extLst>
              <a:ext uri="{FF2B5EF4-FFF2-40B4-BE49-F238E27FC236}">
                <a16:creationId xmlns:a16="http://schemas.microsoft.com/office/drawing/2014/main" id="{D7C10543-F1AD-E591-F65E-AD8260AE64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868128"/>
              </p:ext>
            </p:extLst>
          </p:nvPr>
        </p:nvGraphicFramePr>
        <p:xfrm>
          <a:off x="6095999" y="3277206"/>
          <a:ext cx="5613755" cy="430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90960" imgH="352428" progId="Equation.DSMT4">
                  <p:embed/>
                </p:oleObj>
              </mc:Choice>
              <mc:Fallback>
                <p:oleObj name="Equation" r:id="rId8" imgW="4590960" imgH="3524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5999" y="3277206"/>
                        <a:ext cx="5613755" cy="430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'єкт 9">
            <a:extLst>
              <a:ext uri="{FF2B5EF4-FFF2-40B4-BE49-F238E27FC236}">
                <a16:creationId xmlns:a16="http://schemas.microsoft.com/office/drawing/2014/main" id="{701B1CCB-BD33-B0F7-E4B1-CA377DD753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500250"/>
              </p:ext>
            </p:extLst>
          </p:nvPr>
        </p:nvGraphicFramePr>
        <p:xfrm>
          <a:off x="9188373" y="3996109"/>
          <a:ext cx="1001281" cy="430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52380" imgH="323989" progId="Equation.DSMT4">
                  <p:embed/>
                </p:oleObj>
              </mc:Choice>
              <mc:Fallback>
                <p:oleObj name="Equation" r:id="rId10" imgW="752380" imgH="3239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188373" y="3996109"/>
                        <a:ext cx="1001281" cy="430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'єкт 13">
            <a:extLst>
              <a:ext uri="{FF2B5EF4-FFF2-40B4-BE49-F238E27FC236}">
                <a16:creationId xmlns:a16="http://schemas.microsoft.com/office/drawing/2014/main" id="{95D5A4F5-A6EC-49E2-AE09-FE9796603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740497"/>
              </p:ext>
            </p:extLst>
          </p:nvPr>
        </p:nvGraphicFramePr>
        <p:xfrm>
          <a:off x="7391783" y="4715012"/>
          <a:ext cx="4076374" cy="430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33513" imgH="352428" progId="Equation.DSMT4">
                  <p:embed/>
                </p:oleObj>
              </mc:Choice>
              <mc:Fallback>
                <p:oleObj name="Equation" r:id="rId12" imgW="3333513" imgH="3524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391783" y="4715012"/>
                        <a:ext cx="4076374" cy="430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'єкт 14">
            <a:extLst>
              <a:ext uri="{FF2B5EF4-FFF2-40B4-BE49-F238E27FC236}">
                <a16:creationId xmlns:a16="http://schemas.microsoft.com/office/drawing/2014/main" id="{B77220F4-5ACA-2023-68F6-2A02B28777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108514"/>
              </p:ext>
            </p:extLst>
          </p:nvPr>
        </p:nvGraphicFramePr>
        <p:xfrm>
          <a:off x="8130774" y="5433915"/>
          <a:ext cx="2977981" cy="425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67015" imgH="352428" progId="Equation.DSMT4">
                  <p:embed/>
                </p:oleObj>
              </mc:Choice>
              <mc:Fallback>
                <p:oleObj name="Equation" r:id="rId14" imgW="2467015" imgH="35242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130774" y="5433915"/>
                        <a:ext cx="2977981" cy="4254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4261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4291</TotalTime>
  <Words>47</Words>
  <Application>Microsoft Office PowerPoint</Application>
  <PresentationFormat>Широкий екран</PresentationFormat>
  <Paragraphs>4</Paragraphs>
  <Slides>3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MathType 7.0 Equation</vt:lpstr>
      <vt:lpstr>Visio.Drawing.15</vt:lpstr>
      <vt:lpstr>Лекція 8.  Методи контролю датчиків і підсистем первинної навігаційної інформації систем орієнтації і навігації літальних апаратів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78</cp:revision>
  <dcterms:created xsi:type="dcterms:W3CDTF">2024-02-20T17:45:21Z</dcterms:created>
  <dcterms:modified xsi:type="dcterms:W3CDTF">2024-05-01T07:30:39Z</dcterms:modified>
</cp:coreProperties>
</file>