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0"/>
  </p:notesMasterIdLst>
  <p:sldIdLst>
    <p:sldId id="256" r:id="rId2"/>
    <p:sldId id="260" r:id="rId3"/>
    <p:sldId id="257" r:id="rId4"/>
    <p:sldId id="281" r:id="rId5"/>
    <p:sldId id="282" r:id="rId6"/>
    <p:sldId id="258" r:id="rId7"/>
    <p:sldId id="283" r:id="rId8"/>
    <p:sldId id="262" r:id="rId9"/>
    <p:sldId id="284" r:id="rId10"/>
    <p:sldId id="285" r:id="rId11"/>
    <p:sldId id="287" r:id="rId12"/>
    <p:sldId id="288" r:id="rId13"/>
    <p:sldId id="286" r:id="rId14"/>
    <p:sldId id="289" r:id="rId15"/>
    <p:sldId id="291" r:id="rId16"/>
    <p:sldId id="290" r:id="rId17"/>
    <p:sldId id="29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453C-9B9A-4C20-B734-9B74CBF5D751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9075C-4BE5-44F9-A771-58C473FF1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9075C-4BE5-44F9-A771-58C473FF16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0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1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0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41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0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162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8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7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4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5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8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4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5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0343-F347-4EC3-840A-44735DDA3C1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8AAF86-0E8D-4A12-BD42-4651FA27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8" y="150493"/>
            <a:ext cx="3086845" cy="2030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51" y="156212"/>
            <a:ext cx="3676336" cy="202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285" y="162012"/>
            <a:ext cx="2305050" cy="20193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26182"/>
            <a:ext cx="9310254" cy="2868035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та аналіз промислового </a:t>
            </a:r>
            <a:r>
              <a:rPr lang="uk-UA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обладання</a:t>
            </a:r>
            <a:endParaRPr lang="uk-UA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099D5-4C16-EBE4-DF52-BDF06790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080AEA-46B0-667B-80A1-404CEC5A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33" y="661093"/>
            <a:ext cx="7919640" cy="53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B4622-2454-4D76-81BB-CB5D4048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4A142E3-0185-B7B4-2583-F686361E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9718"/>
            <a:ext cx="7196667" cy="64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7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77820-5AB8-8444-14DD-A302E213A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36BB93-BEE6-A82D-71DC-DCE917CFB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66" y="396332"/>
            <a:ext cx="8559800" cy="62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C2AE-47F9-A17A-C9FC-A177ADFD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ED64D-4914-E687-18BC-E443CDC1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06" y="0"/>
            <a:ext cx="9997661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2.2.6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стеження за положенням орієнтованих у просторі виробів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4A408C-1700-DFD1-B5C4-CABC0911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67" y="1172634"/>
            <a:ext cx="4087283" cy="57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CF6F-9EBF-1129-5A95-C55DC69E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B61DF-EF97-22BA-C7FE-D6D510A6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06" y="0"/>
            <a:ext cx="9997661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2.2.6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контролю кількості виробів у накопичувачі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59277-651B-0B9A-97B1-15F2C1722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44" y="1930400"/>
            <a:ext cx="10545215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6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2B266-4C0E-C2C0-FE36-52CF5E25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ED31A-3326-104F-4704-69669870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99" y="4540"/>
            <a:ext cx="7484533" cy="66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8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B125-FF82-ABF4-8019-19D5434B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B0374-E422-70A7-11C6-4642E8E0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169" y="0"/>
            <a:ext cx="9997661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2.2.6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контролю наявності орієнтованих у просторі виробів.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63152D-158F-136B-2B5B-30DCFF30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1" y="1093442"/>
            <a:ext cx="6789208" cy="55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1B965-4664-8B38-44E5-D4B6E342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8C5B7-36BF-D7C1-14ED-E8CA412A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169" y="0"/>
            <a:ext cx="9997661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2.2.6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відбраковки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виробів.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2DD943-956B-64B1-5F5E-5E90677A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3" y="746913"/>
            <a:ext cx="10083800" cy="60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0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3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2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825" y="1937472"/>
            <a:ext cx="10515600" cy="4916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устрій орієнтуюче – живильних пристроїв машин. 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6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267" y="-1"/>
            <a:ext cx="9863666" cy="694268"/>
          </a:xfrm>
        </p:spPr>
        <p:txBody>
          <a:bodyPr>
            <a:noAutofit/>
          </a:bodyPr>
          <a:lstStyle/>
          <a:p>
            <a:pPr indent="450215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Функціональна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класифікація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орієнтовно-живильних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пристроїв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Орієнтуючий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систему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транспорту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пакувальної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орієнтуванням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цикл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транспорту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пакувального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автомата.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орієнтовно-живильних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3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30712-2453-EDE2-3D9F-F25E5749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889" y="0"/>
            <a:ext cx="8911687" cy="4596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uk-UA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.2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Основні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системи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орієнтовно-живильних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пристроїв</a:t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2.2.1.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Ємності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накопичувачі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19BB013-B249-DA58-060A-60BE1CB34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F3B986-DEA5-E398-7E0A-114F613D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2" y="1489373"/>
            <a:ext cx="8424332" cy="51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5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477F-4305-E966-38E3-DD121FF9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5B6E85-3E94-4E0D-49D9-BF12B1B2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48" y="702735"/>
            <a:ext cx="10553652" cy="108373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Транспортуючі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пакувальних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машин,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пристроями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31A981-FF42-0753-3208-D857408DFA95}"/>
              </a:ext>
            </a:extLst>
          </p:cNvPr>
          <p:cNvSpPr txBox="1">
            <a:spLocks/>
          </p:cNvSpPr>
          <p:nvPr/>
        </p:nvSpPr>
        <p:spPr>
          <a:xfrm>
            <a:off x="406194" y="-381000"/>
            <a:ext cx="10871201" cy="2167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ru-RU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.2.2 </a:t>
            </a:r>
            <a:r>
              <a:rPr lang="ru-RU" sz="5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Транспортуючі</a:t>
            </a: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31CBF9C-C037-B168-4871-ACE99A96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31" y="1422400"/>
            <a:ext cx="8795789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7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215" y="-465666"/>
            <a:ext cx="10392785" cy="133773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2.2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Системи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орієнтування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виробів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просторі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4800" dirty="0"/>
            </a:b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06C2E-2887-E48C-30E5-34E619AC4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3" y="872067"/>
            <a:ext cx="4848754" cy="588587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D451A7C-4479-F932-8ED6-75BB297BF381}"/>
              </a:ext>
            </a:extLst>
          </p:cNvPr>
          <p:cNvSpPr txBox="1">
            <a:spLocks/>
          </p:cNvSpPr>
          <p:nvPr/>
        </p:nvSpPr>
        <p:spPr>
          <a:xfrm>
            <a:off x="7755467" y="2849305"/>
            <a:ext cx="3706159" cy="232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активного орієнтування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7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F6DC-1944-E1AD-9C7A-A96816CA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1DF99A-3F76-1DE3-181F-07EB8EAC2964}"/>
              </a:ext>
            </a:extLst>
          </p:cNvPr>
          <p:cNvSpPr txBox="1">
            <a:spLocks/>
          </p:cNvSpPr>
          <p:nvPr/>
        </p:nvSpPr>
        <p:spPr>
          <a:xfrm>
            <a:off x="7755467" y="2849305"/>
            <a:ext cx="3706159" cy="232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пасивного орієнтування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9B77F2-C536-C58D-AF33-6BBB04FA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5649913" cy="769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86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539" y="402438"/>
            <a:ext cx="8911687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2.2.4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 напряму руху виробу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FFCD70-4A3E-3B98-9184-87C8EF42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54" y="959195"/>
            <a:ext cx="7127346" cy="58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0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C8D21-4004-2078-D39A-F936ABB7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A9AED-2FA1-FC9C-012B-1D4E8053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72" y="0"/>
            <a:ext cx="9997661" cy="8721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2.2.5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групування і комплектування виробів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4D645-B6D6-2D96-5859-744DAB34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58" y="1125189"/>
            <a:ext cx="8691875" cy="56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707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1336</TotalTime>
  <Words>223</Words>
  <Application>Microsoft Office PowerPoint</Application>
  <PresentationFormat>Широкоэкранный</PresentationFormat>
  <Paragraphs>21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Тема 2</vt:lpstr>
      <vt:lpstr>2.1 Функціональна класифікація орієнтовно-живильних пристроїв Орієнтуючий пристрій – це комплекс механізмів та пристроїв для подачі виробів у систему внутрішнього транспорту пакувальної машини з орієнтуванням їх у просторі та в часі.  Орієнтування у просторі – процес приведення виробів у певне, заздалегідь задане положення.  Орієнтування у часі – процес введення виробів у цикл роботи системи внутрішнього транспорту пакувального автомата.    Системи поділяють на: 1 Основні системи орієнтовно-живильних пристроїв 2. Допоміжні системи  3. Додаткові системи  </vt:lpstr>
      <vt:lpstr>2.2 Основні системи орієнтовно-живильних пристроїв 2.2.1. Ємності та накопичувачі </vt:lpstr>
      <vt:lpstr>Презентация PowerPoint</vt:lpstr>
      <vt:lpstr> 2.2.3 Системи орієнтування виробів у просторі. </vt:lpstr>
      <vt:lpstr>Презентация PowerPoint</vt:lpstr>
      <vt:lpstr>2.2.4 Зміна напряму руху виробу </vt:lpstr>
      <vt:lpstr>2.2.5 Системи групування і комплектування виробів </vt:lpstr>
      <vt:lpstr>Презентация PowerPoint</vt:lpstr>
      <vt:lpstr>Презентация PowerPoint</vt:lpstr>
      <vt:lpstr>Презентация PowerPoint</vt:lpstr>
      <vt:lpstr>2.2.6 Пристрої стеження за положенням орієнтованих у просторі виробів </vt:lpstr>
      <vt:lpstr>2.2.6 Системи контролю кількості виробів у накопичувачі </vt:lpstr>
      <vt:lpstr>Презентация PowerPoint</vt:lpstr>
      <vt:lpstr>2.2.6 Системи контролю наявності орієнтованих у просторі виробів.  </vt:lpstr>
      <vt:lpstr>2.2.6 Системи відбраковки виробів.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Наталя Михайлівна Московська</cp:lastModifiedBy>
  <cp:revision>76</cp:revision>
  <dcterms:created xsi:type="dcterms:W3CDTF">2022-02-23T17:25:23Z</dcterms:created>
  <dcterms:modified xsi:type="dcterms:W3CDTF">2025-02-27T17:20:29Z</dcterms:modified>
</cp:coreProperties>
</file>