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5" r:id="rId3"/>
    <p:sldId id="269" r:id="rId4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04" autoAdjust="0"/>
    <p:restoredTop sz="95256" autoAdjust="0"/>
  </p:normalViewPr>
  <p:slideViewPr>
    <p:cSldViewPr snapToGrid="0">
      <p:cViewPr varScale="1">
        <p:scale>
          <a:sx n="79" d="100"/>
          <a:sy n="79" d="100"/>
        </p:scale>
        <p:origin x="11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17.04.2024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507788"/>
            <a:ext cx="11454580" cy="2907628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7.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900" dirty="0">
                <a:latin typeface="Arial" panose="020B0604020202020204" pitchFamily="34" charset="0"/>
                <a:cs typeface="Arial" panose="020B0604020202020204" pitchFamily="34" charset="0"/>
              </a:rPr>
              <a:t>Навігаційні системи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37BCC34-8535-105F-DFA6-1A65D28B781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2501" y="99789"/>
            <a:ext cx="5686998" cy="3586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EEFD97-840D-DB41-1C36-1CDC54BD6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12" y="4045956"/>
            <a:ext cx="7449169" cy="90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1EDD7F-AAC3-35B7-D293-DC721DB8065E}"/>
              </a:ext>
            </a:extLst>
          </p:cNvPr>
          <p:cNvSpPr txBox="1"/>
          <p:nvPr/>
        </p:nvSpPr>
        <p:spPr>
          <a:xfrm>
            <a:off x="1793721" y="4133314"/>
            <a:ext cx="531191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6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ШК</a:t>
            </a:r>
            <a:endParaRPr lang="uk-UA" b="1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178B12-B412-956F-D9DA-B2A0288BC47F}"/>
              </a:ext>
            </a:extLst>
          </p:cNvPr>
          <p:cNvSpPr txBox="1"/>
          <p:nvPr/>
        </p:nvSpPr>
        <p:spPr>
          <a:xfrm>
            <a:off x="1809934" y="4582130"/>
            <a:ext cx="531191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6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ШК</a:t>
            </a:r>
            <a:endParaRPr lang="uk-UA" b="1" i="1" dirty="0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D3D118EB-770F-C8A4-BD88-E76C95146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351" y="5209087"/>
            <a:ext cx="6378170" cy="81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E0A3D8A9-5D79-6786-38BE-3948F9CCA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351" y="5931174"/>
            <a:ext cx="6905763" cy="8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1FA2B30-B496-23B0-C21F-CF366EACE061}"/>
              </a:ext>
            </a:extLst>
          </p:cNvPr>
          <p:cNvSpPr txBox="1"/>
          <p:nvPr/>
        </p:nvSpPr>
        <p:spPr>
          <a:xfrm>
            <a:off x="6879887" y="260114"/>
            <a:ext cx="49684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Повітряний м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 обчислення шляху</a:t>
            </a:r>
            <a:endParaRPr lang="ru-UA" sz="2000" b="1" dirty="0"/>
          </a:p>
        </p:txBody>
      </p:sp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C4E67-14D0-8ED2-79EF-D1DD3E1514EF}"/>
              </a:ext>
            </a:extLst>
          </p:cNvPr>
          <p:cNvSpPr txBox="1"/>
          <p:nvPr/>
        </p:nvSpPr>
        <p:spPr>
          <a:xfrm>
            <a:off x="3322757" y="174139"/>
            <a:ext cx="54613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Доплерівський</a:t>
            </a:r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 обчислення шляху</a:t>
            </a:r>
            <a:endParaRPr lang="ru-UA" sz="2000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63E9C55-46E6-2128-140E-5A683E093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758" y="860795"/>
            <a:ext cx="5352248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39DA900D-383C-AD1D-B7AD-61DA502DE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94" y="1945003"/>
            <a:ext cx="5158012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A6D144F1-ED3B-BD7E-F091-6B077A88D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585" y="3905003"/>
            <a:ext cx="278927" cy="281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F43DEA5-298F-AF42-B288-3BB65F7B8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40" y="4547336"/>
            <a:ext cx="374616" cy="37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215F9AF8-8A86-4DE6-8650-BAADCFE99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517" y="5284104"/>
            <a:ext cx="374616" cy="37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A9E4C261-26A4-D348-32AB-5F2E63C1F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40" y="5314553"/>
            <a:ext cx="363390" cy="313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D79DEA3-F89C-1291-6EF0-9FA963E3A7A6}"/>
              </a:ext>
            </a:extLst>
          </p:cNvPr>
          <p:cNvSpPr txBox="1"/>
          <p:nvPr/>
        </p:nvSpPr>
        <p:spPr>
          <a:xfrm>
            <a:off x="7063282" y="3861013"/>
            <a:ext cx="23816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курсова система</a:t>
            </a:r>
            <a:endParaRPr lang="ru-U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A0ACF6-3349-BA40-D363-08875774D31D}"/>
              </a:ext>
            </a:extLst>
          </p:cNvPr>
          <p:cNvSpPr txBox="1"/>
          <p:nvPr/>
        </p:nvSpPr>
        <p:spPr>
          <a:xfrm>
            <a:off x="7063281" y="4547336"/>
            <a:ext cx="29848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ручне встановлення</a:t>
            </a:r>
            <a:endParaRPr lang="ru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DA4832-F568-B131-5A66-0CD534FDF48B}"/>
              </a:ext>
            </a:extLst>
          </p:cNvPr>
          <p:cNvSpPr txBox="1"/>
          <p:nvPr/>
        </p:nvSpPr>
        <p:spPr>
          <a:xfrm>
            <a:off x="6894038" y="5304704"/>
            <a:ext cx="29848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     - ДВШЗ</a:t>
            </a:r>
            <a:endParaRPr lang="ru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FB6FB3A-6806-3654-B8B0-9C5A6839169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3881" y="2930028"/>
            <a:ext cx="6003655" cy="3786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4261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4243</TotalTime>
  <Words>26</Words>
  <Application>Microsoft Office PowerPoint</Application>
  <PresentationFormat>Широкий екран</PresentationFormat>
  <Paragraphs>8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Лекція 7.  Навігаційні системи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74</cp:revision>
  <dcterms:created xsi:type="dcterms:W3CDTF">2024-02-20T17:45:21Z</dcterms:created>
  <dcterms:modified xsi:type="dcterms:W3CDTF">2024-04-17T11:20:53Z</dcterms:modified>
</cp:coreProperties>
</file>